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86" r:id="rId31"/>
    <p:sldId id="387" r:id="rId32"/>
    <p:sldId id="388" r:id="rId33"/>
    <p:sldId id="389" r:id="rId34"/>
    <p:sldId id="390" r:id="rId35"/>
    <p:sldId id="391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9" r:id="rId81"/>
    <p:sldId id="363" r:id="rId82"/>
    <p:sldId id="364" r:id="rId83"/>
    <p:sldId id="365" r:id="rId84"/>
    <p:sldId id="366" r:id="rId85"/>
    <p:sldId id="367" r:id="rId86"/>
    <p:sldId id="368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4" r:id="rId99"/>
    <p:sldId id="381" r:id="rId100"/>
    <p:sldId id="382" r:id="rId101"/>
    <p:sldId id="383" r:id="rId102"/>
    <p:sldId id="385" r:id="rId103"/>
    <p:sldId id="288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791F4-1565-4289-AEBA-FA49C959FAE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70671-74CB-40EA-9ABB-CC09FA7E466A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osÜÀ</a:t>
          </a:r>
          <a:endParaRPr lang="en-US" sz="2800" dirty="0">
            <a:latin typeface="FMAbabld" panose="00000700000000000000" pitchFamily="2" charset="0"/>
          </a:endParaRPr>
        </a:p>
      </dgm:t>
    </dgm:pt>
    <dgm:pt modelId="{EC9BA283-5E49-40D9-9699-C7B78C1FA1F9}" type="parTrans" cxnId="{5DF62CB9-BEB9-434A-B4D1-21F43B3B580B}">
      <dgm:prSet/>
      <dgm:spPr/>
      <dgm:t>
        <a:bodyPr/>
        <a:lstStyle/>
        <a:p>
          <a:endParaRPr lang="en-US"/>
        </a:p>
      </dgm:t>
    </dgm:pt>
    <dgm:pt modelId="{11CEDE0D-68DB-4CA7-8536-FDCAE24B56E7}" type="sibTrans" cxnId="{5DF62CB9-BEB9-434A-B4D1-21F43B3B580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08C04F31-C2EF-4221-BC77-CF6103F75732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i;s</a:t>
          </a:r>
          <a:endParaRPr lang="en-US" sz="2800" dirty="0" smtClean="0">
            <a:latin typeface="FMAbabld" panose="00000700000000000000" pitchFamily="2" charset="0"/>
          </a:endParaRPr>
        </a:p>
      </dgm:t>
    </dgm:pt>
    <dgm:pt modelId="{ECDF993D-0879-4E5F-A926-00A1CAC5BC9C}" type="parTrans" cxnId="{BC49B842-C49B-4A73-856D-6C7A1A1B4131}">
      <dgm:prSet/>
      <dgm:spPr/>
      <dgm:t>
        <a:bodyPr/>
        <a:lstStyle/>
        <a:p>
          <a:endParaRPr lang="en-US"/>
        </a:p>
      </dgm:t>
    </dgm:pt>
    <dgm:pt modelId="{F564E058-85AD-4B73-BCB1-475DAE92B063}" type="sibTrans" cxnId="{BC49B842-C49B-4A73-856D-6C7A1A1B413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26C3C16-C1B4-4EC0-BD85-98632658DC1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jdhdu</a:t>
          </a:r>
          <a:endParaRPr lang="en-US" sz="2800" dirty="0">
            <a:latin typeface="FMAbabld" panose="00000700000000000000" pitchFamily="2" charset="0"/>
          </a:endParaRPr>
        </a:p>
      </dgm:t>
    </dgm:pt>
    <dgm:pt modelId="{5B1AC6B4-BDCE-4023-BF96-87F5AD66E996}" type="parTrans" cxnId="{CE425CED-27C7-4E40-A97D-74FD7203E593}">
      <dgm:prSet/>
      <dgm:spPr/>
      <dgm:t>
        <a:bodyPr/>
        <a:lstStyle/>
        <a:p>
          <a:endParaRPr lang="en-US"/>
        </a:p>
      </dgm:t>
    </dgm:pt>
    <dgm:pt modelId="{4360FCEB-7E77-4E3D-977C-6CDE104BF826}" type="sibTrans" cxnId="{CE425CED-27C7-4E40-A97D-74FD7203E59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68E2D157-AEB1-4D26-AF8E-7B40AE56FD3C}" type="pres">
      <dgm:prSet presAssocID="{CC6791F4-1565-4289-AEBA-FA49C959FA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D30ED8-D62F-4A58-BFEE-A7AFC1E77C00}" type="pres">
      <dgm:prSet presAssocID="{97370671-74CB-40EA-9ABB-CC09FA7E466A}" presName="node" presStyleLbl="node1" presStyleIdx="0" presStyleCnt="3" custScaleX="62346" custScaleY="62346" custRadScaleRad="132677" custRadScaleInc="-7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C3796-700A-481A-A443-CE8F873FAECF}" type="pres">
      <dgm:prSet presAssocID="{11CEDE0D-68DB-4CA7-8536-FDCAE24B56E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F439922-1C72-4532-82A5-9D3C301D859A}" type="pres">
      <dgm:prSet presAssocID="{11CEDE0D-68DB-4CA7-8536-FDCAE24B56E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83E1270-7F98-48A4-B6A1-3549AD56EC39}" type="pres">
      <dgm:prSet presAssocID="{08C04F31-C2EF-4221-BC77-CF6103F75732}" presName="node" presStyleLbl="node1" presStyleIdx="1" presStyleCnt="3" custScaleX="62346" custScaleY="62346" custRadScaleRad="109634" custRadScaleInc="6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A6478-C9AB-44D5-B047-0AA23FACF83F}" type="pres">
      <dgm:prSet presAssocID="{F564E058-85AD-4B73-BCB1-475DAE92B06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09A6ABA-562B-40A7-89D9-685D1B5EAEDE}" type="pres">
      <dgm:prSet presAssocID="{F564E058-85AD-4B73-BCB1-475DAE92B06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AA3576F-F950-43F1-8E1C-4C29DB0F137E}" type="pres">
      <dgm:prSet presAssocID="{326C3C16-C1B4-4EC0-BD85-98632658DC15}" presName="node" presStyleLbl="node1" presStyleIdx="2" presStyleCnt="3" custScaleX="62346" custScaleY="62346" custRadScaleRad="128023" custRadScaleInc="26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4641A-173F-4BB6-B227-C3EAE8FFFB2D}" type="pres">
      <dgm:prSet presAssocID="{4360FCEB-7E77-4E3D-977C-6CDE104BF82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7313C76F-159A-403D-A391-B662ADFC02D8}" type="pres">
      <dgm:prSet presAssocID="{4360FCEB-7E77-4E3D-977C-6CDE104BF826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E425CED-27C7-4E40-A97D-74FD7203E593}" srcId="{CC6791F4-1565-4289-AEBA-FA49C959FAE0}" destId="{326C3C16-C1B4-4EC0-BD85-98632658DC15}" srcOrd="2" destOrd="0" parTransId="{5B1AC6B4-BDCE-4023-BF96-87F5AD66E996}" sibTransId="{4360FCEB-7E77-4E3D-977C-6CDE104BF826}"/>
    <dgm:cxn modelId="{8DA6FCCB-3B4B-4C2C-B528-E9A5E1C8B72D}" type="presOf" srcId="{97370671-74CB-40EA-9ABB-CC09FA7E466A}" destId="{4AD30ED8-D62F-4A58-BFEE-A7AFC1E77C00}" srcOrd="0" destOrd="0" presId="urn:microsoft.com/office/officeart/2005/8/layout/cycle2"/>
    <dgm:cxn modelId="{FC807069-0398-489A-99C9-74359FD90C92}" type="presOf" srcId="{CC6791F4-1565-4289-AEBA-FA49C959FAE0}" destId="{68E2D157-AEB1-4D26-AF8E-7B40AE56FD3C}" srcOrd="0" destOrd="0" presId="urn:microsoft.com/office/officeart/2005/8/layout/cycle2"/>
    <dgm:cxn modelId="{9F140EF3-DF98-422B-92F5-36B64A527C62}" type="presOf" srcId="{326C3C16-C1B4-4EC0-BD85-98632658DC15}" destId="{4AA3576F-F950-43F1-8E1C-4C29DB0F137E}" srcOrd="0" destOrd="0" presId="urn:microsoft.com/office/officeart/2005/8/layout/cycle2"/>
    <dgm:cxn modelId="{123FE543-61F7-473A-ACFA-C9434B24D907}" type="presOf" srcId="{4360FCEB-7E77-4E3D-977C-6CDE104BF826}" destId="{7313C76F-159A-403D-A391-B662ADFC02D8}" srcOrd="1" destOrd="0" presId="urn:microsoft.com/office/officeart/2005/8/layout/cycle2"/>
    <dgm:cxn modelId="{A2E5E554-9DAB-4A76-B95E-7A7BDD0B3AB1}" type="presOf" srcId="{4360FCEB-7E77-4E3D-977C-6CDE104BF826}" destId="{64F4641A-173F-4BB6-B227-C3EAE8FFFB2D}" srcOrd="0" destOrd="0" presId="urn:microsoft.com/office/officeart/2005/8/layout/cycle2"/>
    <dgm:cxn modelId="{8BEC084D-C175-4024-B16C-CBB76B82550A}" type="presOf" srcId="{F564E058-85AD-4B73-BCB1-475DAE92B063}" destId="{4D3A6478-C9AB-44D5-B047-0AA23FACF83F}" srcOrd="0" destOrd="0" presId="urn:microsoft.com/office/officeart/2005/8/layout/cycle2"/>
    <dgm:cxn modelId="{5CFB88CC-13EA-4B1A-B55E-228342E22B9C}" type="presOf" srcId="{11CEDE0D-68DB-4CA7-8536-FDCAE24B56E7}" destId="{1F439922-1C72-4532-82A5-9D3C301D859A}" srcOrd="1" destOrd="0" presId="urn:microsoft.com/office/officeart/2005/8/layout/cycle2"/>
    <dgm:cxn modelId="{C588243A-C41D-4B83-AFF4-A83786A9D06B}" type="presOf" srcId="{11CEDE0D-68DB-4CA7-8536-FDCAE24B56E7}" destId="{F0FC3796-700A-481A-A443-CE8F873FAECF}" srcOrd="0" destOrd="0" presId="urn:microsoft.com/office/officeart/2005/8/layout/cycle2"/>
    <dgm:cxn modelId="{1E427B28-FC03-4FEF-AF84-19927A93E03D}" type="presOf" srcId="{08C04F31-C2EF-4221-BC77-CF6103F75732}" destId="{E83E1270-7F98-48A4-B6A1-3549AD56EC39}" srcOrd="0" destOrd="0" presId="urn:microsoft.com/office/officeart/2005/8/layout/cycle2"/>
    <dgm:cxn modelId="{BC49B842-C49B-4A73-856D-6C7A1A1B4131}" srcId="{CC6791F4-1565-4289-AEBA-FA49C959FAE0}" destId="{08C04F31-C2EF-4221-BC77-CF6103F75732}" srcOrd="1" destOrd="0" parTransId="{ECDF993D-0879-4E5F-A926-00A1CAC5BC9C}" sibTransId="{F564E058-85AD-4B73-BCB1-475DAE92B063}"/>
    <dgm:cxn modelId="{7D9284F2-B3EF-4805-9117-65ADC47348C5}" type="presOf" srcId="{F564E058-85AD-4B73-BCB1-475DAE92B063}" destId="{909A6ABA-562B-40A7-89D9-685D1B5EAEDE}" srcOrd="1" destOrd="0" presId="urn:microsoft.com/office/officeart/2005/8/layout/cycle2"/>
    <dgm:cxn modelId="{5DF62CB9-BEB9-434A-B4D1-21F43B3B580B}" srcId="{CC6791F4-1565-4289-AEBA-FA49C959FAE0}" destId="{97370671-74CB-40EA-9ABB-CC09FA7E466A}" srcOrd="0" destOrd="0" parTransId="{EC9BA283-5E49-40D9-9699-C7B78C1FA1F9}" sibTransId="{11CEDE0D-68DB-4CA7-8536-FDCAE24B56E7}"/>
    <dgm:cxn modelId="{20EA8DAC-8CC0-4D99-9244-8AA7C2BA5E59}" type="presParOf" srcId="{68E2D157-AEB1-4D26-AF8E-7B40AE56FD3C}" destId="{4AD30ED8-D62F-4A58-BFEE-A7AFC1E77C00}" srcOrd="0" destOrd="0" presId="urn:microsoft.com/office/officeart/2005/8/layout/cycle2"/>
    <dgm:cxn modelId="{11527541-73FC-4EEE-ADF9-9EA515560131}" type="presParOf" srcId="{68E2D157-AEB1-4D26-AF8E-7B40AE56FD3C}" destId="{F0FC3796-700A-481A-A443-CE8F873FAECF}" srcOrd="1" destOrd="0" presId="urn:microsoft.com/office/officeart/2005/8/layout/cycle2"/>
    <dgm:cxn modelId="{05917C1D-A728-4056-BE78-6F68E1504A21}" type="presParOf" srcId="{F0FC3796-700A-481A-A443-CE8F873FAECF}" destId="{1F439922-1C72-4532-82A5-9D3C301D859A}" srcOrd="0" destOrd="0" presId="urn:microsoft.com/office/officeart/2005/8/layout/cycle2"/>
    <dgm:cxn modelId="{6117B368-8CBB-4392-884D-3A15F9A28338}" type="presParOf" srcId="{68E2D157-AEB1-4D26-AF8E-7B40AE56FD3C}" destId="{E83E1270-7F98-48A4-B6A1-3549AD56EC39}" srcOrd="2" destOrd="0" presId="urn:microsoft.com/office/officeart/2005/8/layout/cycle2"/>
    <dgm:cxn modelId="{15ADD4A4-C6C6-4753-8E8F-63EF02BC57E8}" type="presParOf" srcId="{68E2D157-AEB1-4D26-AF8E-7B40AE56FD3C}" destId="{4D3A6478-C9AB-44D5-B047-0AA23FACF83F}" srcOrd="3" destOrd="0" presId="urn:microsoft.com/office/officeart/2005/8/layout/cycle2"/>
    <dgm:cxn modelId="{DE380D4B-D3BC-4E51-8902-1EDC8C95EB73}" type="presParOf" srcId="{4D3A6478-C9AB-44D5-B047-0AA23FACF83F}" destId="{909A6ABA-562B-40A7-89D9-685D1B5EAEDE}" srcOrd="0" destOrd="0" presId="urn:microsoft.com/office/officeart/2005/8/layout/cycle2"/>
    <dgm:cxn modelId="{A2304266-8B04-462B-9605-150ECD7D3CC9}" type="presParOf" srcId="{68E2D157-AEB1-4D26-AF8E-7B40AE56FD3C}" destId="{4AA3576F-F950-43F1-8E1C-4C29DB0F137E}" srcOrd="4" destOrd="0" presId="urn:microsoft.com/office/officeart/2005/8/layout/cycle2"/>
    <dgm:cxn modelId="{7F04D4EE-4740-4B7D-85D2-80D3C2D0B291}" type="presParOf" srcId="{68E2D157-AEB1-4D26-AF8E-7B40AE56FD3C}" destId="{64F4641A-173F-4BB6-B227-C3EAE8FFFB2D}" srcOrd="5" destOrd="0" presId="urn:microsoft.com/office/officeart/2005/8/layout/cycle2"/>
    <dgm:cxn modelId="{FCE40D8E-34FD-43B3-9DE5-E65642F55264}" type="presParOf" srcId="{64F4641A-173F-4BB6-B227-C3EAE8FFFB2D}" destId="{7313C76F-159A-403D-A391-B662ADFC02D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F505C1-10B4-42EB-B94A-E4E37B565E1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D9906-F585-4FB9-B914-A4E75804B34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ixlmam</a:t>
          </a:r>
          <a:endParaRPr lang="en-US" dirty="0" smtClean="0">
            <a:latin typeface="FMAbabld" panose="00000700000000000000" pitchFamily="2" charset="0"/>
          </a:endParaRPr>
        </a:p>
      </dgm:t>
    </dgm:pt>
    <dgm:pt modelId="{93C95227-DDC0-42EF-B064-D8598A3D2A87}" type="parTrans" cxnId="{90D7385A-9FA9-44CA-BDB1-D157E2EAC438}">
      <dgm:prSet/>
      <dgm:spPr/>
      <dgm:t>
        <a:bodyPr/>
        <a:lstStyle/>
        <a:p>
          <a:endParaRPr lang="en-US"/>
        </a:p>
      </dgm:t>
    </dgm:pt>
    <dgm:pt modelId="{4F3DB49E-8B37-40E1-84DF-5E98183F400D}" type="sibTrans" cxnId="{90D7385A-9FA9-44CA-BDB1-D157E2EAC438}">
      <dgm:prSet/>
      <dgm:spPr>
        <a:noFill/>
      </dgm:spPr>
      <dgm:t>
        <a:bodyPr/>
        <a:lstStyle/>
        <a:p>
          <a:endParaRPr lang="en-US"/>
        </a:p>
      </dgm:t>
    </dgm:pt>
    <dgm:pt modelId="{48BA74CF-4907-4662-AEDF-341681F878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jdpd</a:t>
          </a:r>
          <a:endParaRPr lang="en-US" dirty="0" smtClean="0">
            <a:latin typeface="FMAbabld" panose="00000700000000000000" pitchFamily="2" charset="0"/>
          </a:endParaRPr>
        </a:p>
      </dgm:t>
    </dgm:pt>
    <dgm:pt modelId="{0FF0A7F8-8E05-48EA-AE42-525CDD11DDB8}" type="parTrans" cxnId="{190585F3-55F7-404D-B71F-E1555F0211EF}">
      <dgm:prSet/>
      <dgm:spPr/>
      <dgm:t>
        <a:bodyPr/>
        <a:lstStyle/>
        <a:p>
          <a:endParaRPr lang="en-US"/>
        </a:p>
      </dgm:t>
    </dgm:pt>
    <dgm:pt modelId="{6A6C7FC3-592F-46E5-8E86-5A7139E3C6CE}" type="sibTrans" cxnId="{190585F3-55F7-404D-B71F-E1555F0211EF}">
      <dgm:prSet/>
      <dgm:spPr>
        <a:noFill/>
      </dgm:spPr>
      <dgm:t>
        <a:bodyPr/>
        <a:lstStyle/>
        <a:p>
          <a:endParaRPr lang="en-US"/>
        </a:p>
      </dgm:t>
    </dgm:pt>
    <dgm:pt modelId="{AF1F2DC5-73DA-4938-A7E1-2A3DDB50062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lïuka</a:t>
          </a:r>
          <a:r>
            <a:rPr lang="en-US" dirty="0" smtClean="0">
              <a:latin typeface="FMAbabld" panose="00000700000000000000" pitchFamily="2" charset="0"/>
            </a:rPr>
            <a:t>; </a:t>
          </a:r>
          <a:endParaRPr lang="en-US" dirty="0">
            <a:latin typeface="FMAbabld" panose="00000700000000000000" pitchFamily="2" charset="0"/>
          </a:endParaRPr>
        </a:p>
      </dgm:t>
    </dgm:pt>
    <dgm:pt modelId="{14A4DF39-76EC-4767-837B-80EA74CEE9D6}" type="parTrans" cxnId="{8D621C94-F95F-4376-93AB-5801B354675E}">
      <dgm:prSet/>
      <dgm:spPr/>
      <dgm:t>
        <a:bodyPr/>
        <a:lstStyle/>
        <a:p>
          <a:endParaRPr lang="en-US"/>
        </a:p>
      </dgm:t>
    </dgm:pt>
    <dgm:pt modelId="{BFFDA33C-CC87-4E38-955F-52DFCD76D935}" type="sibTrans" cxnId="{8D621C94-F95F-4376-93AB-5801B354675E}">
      <dgm:prSet/>
      <dgm:spPr>
        <a:noFill/>
      </dgm:spPr>
      <dgm:t>
        <a:bodyPr/>
        <a:lstStyle/>
        <a:p>
          <a:endParaRPr lang="en-US"/>
        </a:p>
      </dgm:t>
    </dgm:pt>
    <dgm:pt modelId="{73CAB70A-F701-4F23-AEEC-EC73C467EB7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wdÔj</a:t>
          </a:r>
          <a:endParaRPr lang="en-US" dirty="0">
            <a:latin typeface="FMAbabld" panose="00000700000000000000" pitchFamily="2" charset="0"/>
          </a:endParaRPr>
        </a:p>
      </dgm:t>
    </dgm:pt>
    <dgm:pt modelId="{D1EFF2F6-2C09-48E2-B807-2767BA58CC70}" type="parTrans" cxnId="{B77E4716-3B7A-44EE-A65D-9359CF8CA6AF}">
      <dgm:prSet/>
      <dgm:spPr/>
      <dgm:t>
        <a:bodyPr/>
        <a:lstStyle/>
        <a:p>
          <a:endParaRPr lang="en-US"/>
        </a:p>
      </dgm:t>
    </dgm:pt>
    <dgm:pt modelId="{8B4D46F1-0971-440B-A768-8D4B584E0C60}" type="sibTrans" cxnId="{B77E4716-3B7A-44EE-A65D-9359CF8CA6A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7E1C0035-1CE3-4479-BB8D-0AC4C4CB7531}" type="pres">
      <dgm:prSet presAssocID="{88F505C1-10B4-42EB-B94A-E4E37B565E1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019FDE-34E9-46D3-B9A3-3697EED5B68B}" type="pres">
      <dgm:prSet presAssocID="{9B2D9906-F585-4FB9-B914-A4E75804B34D}" presName="node" presStyleLbl="node1" presStyleIdx="0" presStyleCnt="4" custScaleX="134426" custScaleY="134426" custRadScaleRad="90378" custRadScaleInc="-15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54FB7-A9AC-4742-8050-9CCA56E06FA6}" type="pres">
      <dgm:prSet presAssocID="{4F3DB49E-8B37-40E1-84DF-5E98183F400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2D22132-7D4F-464F-956C-561EE580C058}" type="pres">
      <dgm:prSet presAssocID="{4F3DB49E-8B37-40E1-84DF-5E98183F400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A535137-1D1E-423D-9F24-AC17397E9883}" type="pres">
      <dgm:prSet presAssocID="{48BA74CF-4907-4662-AEDF-341681F87831}" presName="node" presStyleLbl="node1" presStyleIdx="1" presStyleCnt="4" custScaleX="134426" custScaleY="134426" custRadScaleRad="791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B8716-5FB4-4C7F-974D-49FDD6D7C18F}" type="pres">
      <dgm:prSet presAssocID="{6A6C7FC3-592F-46E5-8E86-5A7139E3C6C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9C2731D-5607-432C-9CDE-B0CCE71E8DF1}" type="pres">
      <dgm:prSet presAssocID="{6A6C7FC3-592F-46E5-8E86-5A7139E3C6C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BF00EDD-6A23-4200-A8E1-C9D75367E117}" type="pres">
      <dgm:prSet presAssocID="{AF1F2DC5-73DA-4938-A7E1-2A3DDB500623}" presName="node" presStyleLbl="node1" presStyleIdx="2" presStyleCnt="4" custScaleX="134426" custScaleY="134426" custRadScaleRad="90379" custRadScaleInc="15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6BE0F-DF8F-4E45-A9BF-43875ACF8358}" type="pres">
      <dgm:prSet presAssocID="{BFFDA33C-CC87-4E38-955F-52DFCD76D93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D4FCFC7-835F-4302-B1CF-7DE879A1A490}" type="pres">
      <dgm:prSet presAssocID="{BFFDA33C-CC87-4E38-955F-52DFCD76D93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C41E19-92A3-4933-853B-76FFEE8705D2}" type="pres">
      <dgm:prSet presAssocID="{73CAB70A-F701-4F23-AEEC-EC73C467EB7F}" presName="node" presStyleLbl="node1" presStyleIdx="3" presStyleCnt="4" custScaleX="134426" custScaleY="134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DE5ED-5B2C-4E96-B581-25321EF5A089}" type="pres">
      <dgm:prSet presAssocID="{8B4D46F1-0971-440B-A768-8D4B584E0C6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E3C88F0-8E20-441E-8121-BCEE8613120A}" type="pres">
      <dgm:prSet presAssocID="{8B4D46F1-0971-440B-A768-8D4B584E0C60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90D7385A-9FA9-44CA-BDB1-D157E2EAC438}" srcId="{88F505C1-10B4-42EB-B94A-E4E37B565E16}" destId="{9B2D9906-F585-4FB9-B914-A4E75804B34D}" srcOrd="0" destOrd="0" parTransId="{93C95227-DDC0-42EF-B064-D8598A3D2A87}" sibTransId="{4F3DB49E-8B37-40E1-84DF-5E98183F400D}"/>
    <dgm:cxn modelId="{384DC49E-1631-4E52-834F-CBB809B3771E}" type="presOf" srcId="{6A6C7FC3-592F-46E5-8E86-5A7139E3C6CE}" destId="{99C2731D-5607-432C-9CDE-B0CCE71E8DF1}" srcOrd="1" destOrd="0" presId="urn:microsoft.com/office/officeart/2005/8/layout/cycle2"/>
    <dgm:cxn modelId="{6E206C26-79D3-4FDE-AFE2-916F0F975EC2}" type="presOf" srcId="{88F505C1-10B4-42EB-B94A-E4E37B565E16}" destId="{7E1C0035-1CE3-4479-BB8D-0AC4C4CB7531}" srcOrd="0" destOrd="0" presId="urn:microsoft.com/office/officeart/2005/8/layout/cycle2"/>
    <dgm:cxn modelId="{C48ADA7F-BA92-4C54-87BD-7713B9533963}" type="presOf" srcId="{BFFDA33C-CC87-4E38-955F-52DFCD76D935}" destId="{0D4FCFC7-835F-4302-B1CF-7DE879A1A490}" srcOrd="1" destOrd="0" presId="urn:microsoft.com/office/officeart/2005/8/layout/cycle2"/>
    <dgm:cxn modelId="{8D621C94-F95F-4376-93AB-5801B354675E}" srcId="{88F505C1-10B4-42EB-B94A-E4E37B565E16}" destId="{AF1F2DC5-73DA-4938-A7E1-2A3DDB500623}" srcOrd="2" destOrd="0" parTransId="{14A4DF39-76EC-4767-837B-80EA74CEE9D6}" sibTransId="{BFFDA33C-CC87-4E38-955F-52DFCD76D935}"/>
    <dgm:cxn modelId="{B819FC65-266F-4945-9E2B-31BC8971D78A}" type="presOf" srcId="{73CAB70A-F701-4F23-AEEC-EC73C467EB7F}" destId="{CDC41E19-92A3-4933-853B-76FFEE8705D2}" srcOrd="0" destOrd="0" presId="urn:microsoft.com/office/officeart/2005/8/layout/cycle2"/>
    <dgm:cxn modelId="{A7C9F8EC-6390-4D68-AC26-5C397F7A9491}" type="presOf" srcId="{8B4D46F1-0971-440B-A768-8D4B584E0C60}" destId="{7E3C88F0-8E20-441E-8121-BCEE8613120A}" srcOrd="1" destOrd="0" presId="urn:microsoft.com/office/officeart/2005/8/layout/cycle2"/>
    <dgm:cxn modelId="{71F3772B-AC78-4445-A531-51D1B0F2B60B}" type="presOf" srcId="{4F3DB49E-8B37-40E1-84DF-5E98183F400D}" destId="{C2D22132-7D4F-464F-956C-561EE580C058}" srcOrd="1" destOrd="0" presId="urn:microsoft.com/office/officeart/2005/8/layout/cycle2"/>
    <dgm:cxn modelId="{87ED72C6-4742-41A1-A97B-F8A77DBDA087}" type="presOf" srcId="{4F3DB49E-8B37-40E1-84DF-5E98183F400D}" destId="{D0B54FB7-A9AC-4742-8050-9CCA56E06FA6}" srcOrd="0" destOrd="0" presId="urn:microsoft.com/office/officeart/2005/8/layout/cycle2"/>
    <dgm:cxn modelId="{6187CEF3-89AA-41BE-8FFD-E374E49A5EC3}" type="presOf" srcId="{BFFDA33C-CC87-4E38-955F-52DFCD76D935}" destId="{3876BE0F-DF8F-4E45-A9BF-43875ACF8358}" srcOrd="0" destOrd="0" presId="urn:microsoft.com/office/officeart/2005/8/layout/cycle2"/>
    <dgm:cxn modelId="{190585F3-55F7-404D-B71F-E1555F0211EF}" srcId="{88F505C1-10B4-42EB-B94A-E4E37B565E16}" destId="{48BA74CF-4907-4662-AEDF-341681F87831}" srcOrd="1" destOrd="0" parTransId="{0FF0A7F8-8E05-48EA-AE42-525CDD11DDB8}" sibTransId="{6A6C7FC3-592F-46E5-8E86-5A7139E3C6CE}"/>
    <dgm:cxn modelId="{AE351F13-6C7F-4058-B36F-307101066860}" type="presOf" srcId="{8B4D46F1-0971-440B-A768-8D4B584E0C60}" destId="{4F7DE5ED-5B2C-4E96-B581-25321EF5A089}" srcOrd="0" destOrd="0" presId="urn:microsoft.com/office/officeart/2005/8/layout/cycle2"/>
    <dgm:cxn modelId="{B77E4716-3B7A-44EE-A65D-9359CF8CA6AF}" srcId="{88F505C1-10B4-42EB-B94A-E4E37B565E16}" destId="{73CAB70A-F701-4F23-AEEC-EC73C467EB7F}" srcOrd="3" destOrd="0" parTransId="{D1EFF2F6-2C09-48E2-B807-2767BA58CC70}" sibTransId="{8B4D46F1-0971-440B-A768-8D4B584E0C60}"/>
    <dgm:cxn modelId="{B1BB9F21-C3DF-47D5-8C1F-A04FB7CCF00B}" type="presOf" srcId="{48BA74CF-4907-4662-AEDF-341681F87831}" destId="{0A535137-1D1E-423D-9F24-AC17397E9883}" srcOrd="0" destOrd="0" presId="urn:microsoft.com/office/officeart/2005/8/layout/cycle2"/>
    <dgm:cxn modelId="{E0E00B85-58ED-4733-A88A-514F91F6648F}" type="presOf" srcId="{AF1F2DC5-73DA-4938-A7E1-2A3DDB500623}" destId="{BBF00EDD-6A23-4200-A8E1-C9D75367E117}" srcOrd="0" destOrd="0" presId="urn:microsoft.com/office/officeart/2005/8/layout/cycle2"/>
    <dgm:cxn modelId="{B454937F-5612-4C07-BA99-72EA2A2239BA}" type="presOf" srcId="{6A6C7FC3-592F-46E5-8E86-5A7139E3C6CE}" destId="{FEEB8716-5FB4-4C7F-974D-49FDD6D7C18F}" srcOrd="0" destOrd="0" presId="urn:microsoft.com/office/officeart/2005/8/layout/cycle2"/>
    <dgm:cxn modelId="{1F1D6614-2DDD-4A01-8A78-1D1B6154D026}" type="presOf" srcId="{9B2D9906-F585-4FB9-B914-A4E75804B34D}" destId="{DA019FDE-34E9-46D3-B9A3-3697EED5B68B}" srcOrd="0" destOrd="0" presId="urn:microsoft.com/office/officeart/2005/8/layout/cycle2"/>
    <dgm:cxn modelId="{220514F0-CAFE-4937-861F-FBC2B5940A40}" type="presParOf" srcId="{7E1C0035-1CE3-4479-BB8D-0AC4C4CB7531}" destId="{DA019FDE-34E9-46D3-B9A3-3697EED5B68B}" srcOrd="0" destOrd="0" presId="urn:microsoft.com/office/officeart/2005/8/layout/cycle2"/>
    <dgm:cxn modelId="{43E59368-D765-499A-BBA7-83A7810D1246}" type="presParOf" srcId="{7E1C0035-1CE3-4479-BB8D-0AC4C4CB7531}" destId="{D0B54FB7-A9AC-4742-8050-9CCA56E06FA6}" srcOrd="1" destOrd="0" presId="urn:microsoft.com/office/officeart/2005/8/layout/cycle2"/>
    <dgm:cxn modelId="{F3B86F58-6A04-449F-BD9C-1AB634B7C228}" type="presParOf" srcId="{D0B54FB7-A9AC-4742-8050-9CCA56E06FA6}" destId="{C2D22132-7D4F-464F-956C-561EE580C058}" srcOrd="0" destOrd="0" presId="urn:microsoft.com/office/officeart/2005/8/layout/cycle2"/>
    <dgm:cxn modelId="{3CE1A95F-12CB-46C5-B5A4-509FB56D01A3}" type="presParOf" srcId="{7E1C0035-1CE3-4479-BB8D-0AC4C4CB7531}" destId="{0A535137-1D1E-423D-9F24-AC17397E9883}" srcOrd="2" destOrd="0" presId="urn:microsoft.com/office/officeart/2005/8/layout/cycle2"/>
    <dgm:cxn modelId="{5BAC3DC1-5588-447D-8117-42240A63F580}" type="presParOf" srcId="{7E1C0035-1CE3-4479-BB8D-0AC4C4CB7531}" destId="{FEEB8716-5FB4-4C7F-974D-49FDD6D7C18F}" srcOrd="3" destOrd="0" presId="urn:microsoft.com/office/officeart/2005/8/layout/cycle2"/>
    <dgm:cxn modelId="{CFB8DA4E-77A8-46F4-BD5A-7CA45822EA1D}" type="presParOf" srcId="{FEEB8716-5FB4-4C7F-974D-49FDD6D7C18F}" destId="{99C2731D-5607-432C-9CDE-B0CCE71E8DF1}" srcOrd="0" destOrd="0" presId="urn:microsoft.com/office/officeart/2005/8/layout/cycle2"/>
    <dgm:cxn modelId="{F27C7C37-84BF-4352-A98C-4D8F7D9B6A6C}" type="presParOf" srcId="{7E1C0035-1CE3-4479-BB8D-0AC4C4CB7531}" destId="{BBF00EDD-6A23-4200-A8E1-C9D75367E117}" srcOrd="4" destOrd="0" presId="urn:microsoft.com/office/officeart/2005/8/layout/cycle2"/>
    <dgm:cxn modelId="{3FA3C20E-F766-420F-880A-8234B94592BC}" type="presParOf" srcId="{7E1C0035-1CE3-4479-BB8D-0AC4C4CB7531}" destId="{3876BE0F-DF8F-4E45-A9BF-43875ACF8358}" srcOrd="5" destOrd="0" presId="urn:microsoft.com/office/officeart/2005/8/layout/cycle2"/>
    <dgm:cxn modelId="{EF03A6B5-ACA4-40FA-9064-4AD281155C49}" type="presParOf" srcId="{3876BE0F-DF8F-4E45-A9BF-43875ACF8358}" destId="{0D4FCFC7-835F-4302-B1CF-7DE879A1A490}" srcOrd="0" destOrd="0" presId="urn:microsoft.com/office/officeart/2005/8/layout/cycle2"/>
    <dgm:cxn modelId="{C2C08963-9652-4364-B988-62743BE36598}" type="presParOf" srcId="{7E1C0035-1CE3-4479-BB8D-0AC4C4CB7531}" destId="{CDC41E19-92A3-4933-853B-76FFEE8705D2}" srcOrd="6" destOrd="0" presId="urn:microsoft.com/office/officeart/2005/8/layout/cycle2"/>
    <dgm:cxn modelId="{886F14A4-4E09-485E-853E-B6DA78B6FCD6}" type="presParOf" srcId="{7E1C0035-1CE3-4479-BB8D-0AC4C4CB7531}" destId="{4F7DE5ED-5B2C-4E96-B581-25321EF5A089}" srcOrd="7" destOrd="0" presId="urn:microsoft.com/office/officeart/2005/8/layout/cycle2"/>
    <dgm:cxn modelId="{668DAD00-9E76-401A-8ED3-2CF59424665F}" type="presParOf" srcId="{4F7DE5ED-5B2C-4E96-B581-25321EF5A089}" destId="{7E3C88F0-8E20-441E-8121-BCEE861312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30ED8-D62F-4A58-BFEE-A7AFC1E77C00}">
      <dsp:nvSpPr>
        <dsp:cNvPr id="0" name=""/>
        <dsp:cNvSpPr/>
      </dsp:nvSpPr>
      <dsp:spPr>
        <a:xfrm>
          <a:off x="3553147" y="8704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osÜÀ</a:t>
          </a:r>
          <a:endParaRPr lang="en-US" sz="2800" kern="1200" dirty="0">
            <a:latin typeface="FMAbabld" panose="00000700000000000000" pitchFamily="2" charset="0"/>
          </a:endParaRPr>
        </a:p>
      </dsp:txBody>
      <dsp:txXfrm>
        <a:off x="3820967" y="276524"/>
        <a:ext cx="1293152" cy="1293152"/>
      </dsp:txXfrm>
    </dsp:sp>
    <dsp:sp modelId="{F0FC3796-700A-481A-A443-CE8F873FAECF}">
      <dsp:nvSpPr>
        <dsp:cNvPr id="0" name=""/>
        <dsp:cNvSpPr/>
      </dsp:nvSpPr>
      <dsp:spPr>
        <a:xfrm rot="3731353">
          <a:off x="4749950" y="2834490"/>
          <a:ext cx="1973827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4829166" y="2901142"/>
        <a:ext cx="1676831" cy="593993"/>
      </dsp:txXfrm>
    </dsp:sp>
    <dsp:sp modelId="{E83E1270-7F98-48A4-B6A1-3549AD56EC39}">
      <dsp:nvSpPr>
        <dsp:cNvPr id="0" name=""/>
        <dsp:cNvSpPr/>
      </dsp:nvSpPr>
      <dsp:spPr>
        <a:xfrm>
          <a:off x="6143914" y="4920291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i;s</a:t>
          </a:r>
          <a:endParaRPr lang="en-US" sz="2800" kern="1200" dirty="0" smtClean="0">
            <a:latin typeface="FMAbabld" panose="00000700000000000000" pitchFamily="2" charset="0"/>
          </a:endParaRPr>
        </a:p>
      </dsp:txBody>
      <dsp:txXfrm>
        <a:off x="6411734" y="5188111"/>
        <a:ext cx="1293152" cy="1293152"/>
      </dsp:txXfrm>
    </dsp:sp>
    <dsp:sp modelId="{4D3A6478-C9AB-44D5-B047-0AA23FACF83F}">
      <dsp:nvSpPr>
        <dsp:cNvPr id="0" name=""/>
        <dsp:cNvSpPr/>
      </dsp:nvSpPr>
      <dsp:spPr>
        <a:xfrm rot="10799970">
          <a:off x="3627940" y="5339716"/>
          <a:ext cx="1777954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 rot="10800000">
        <a:off x="3924936" y="5537712"/>
        <a:ext cx="1480958" cy="593993"/>
      </dsp:txXfrm>
    </dsp:sp>
    <dsp:sp modelId="{4AA3576F-F950-43F1-8E1C-4C29DB0F137E}">
      <dsp:nvSpPr>
        <dsp:cNvPr id="0" name=""/>
        <dsp:cNvSpPr/>
      </dsp:nvSpPr>
      <dsp:spPr>
        <a:xfrm>
          <a:off x="960490" y="4920337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jdhdu</a:t>
          </a:r>
          <a:endParaRPr lang="en-US" sz="2800" kern="1200" dirty="0">
            <a:latin typeface="FMAbabld" panose="00000700000000000000" pitchFamily="2" charset="0"/>
          </a:endParaRPr>
        </a:p>
      </dsp:txBody>
      <dsp:txXfrm>
        <a:off x="1228310" y="5188157"/>
        <a:ext cx="1293152" cy="1293152"/>
      </dsp:txXfrm>
    </dsp:sp>
    <dsp:sp modelId="{64F4641A-173F-4BB6-B227-C3EAE8FFFB2D}">
      <dsp:nvSpPr>
        <dsp:cNvPr id="0" name=""/>
        <dsp:cNvSpPr/>
      </dsp:nvSpPr>
      <dsp:spPr>
        <a:xfrm rot="17869668">
          <a:off x="2157972" y="2933338"/>
          <a:ext cx="1974316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2237149" y="3262660"/>
        <a:ext cx="1677320" cy="593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9FDE-34E9-46D3-B9A3-3697EED5B68B}">
      <dsp:nvSpPr>
        <dsp:cNvPr id="0" name=""/>
        <dsp:cNvSpPr/>
      </dsp:nvSpPr>
      <dsp:spPr>
        <a:xfrm>
          <a:off x="2116734" y="-84538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ixlmam</a:t>
          </a:r>
          <a:endParaRPr lang="en-US" sz="2700" kern="1200" dirty="0" smtClean="0">
            <a:latin typeface="FMAbabld" panose="00000700000000000000" pitchFamily="2" charset="0"/>
          </a:endParaRPr>
        </a:p>
      </dsp:txBody>
      <dsp:txXfrm>
        <a:off x="2384556" y="183284"/>
        <a:ext cx="1293159" cy="1293159"/>
      </dsp:txXfrm>
    </dsp:sp>
    <dsp:sp modelId="{D0B54FB7-A9AC-4742-8050-9CCA56E06FA6}">
      <dsp:nvSpPr>
        <dsp:cNvPr id="0" name=""/>
        <dsp:cNvSpPr/>
      </dsp:nvSpPr>
      <dsp:spPr>
        <a:xfrm rot="2694238">
          <a:off x="3679288" y="1247916"/>
          <a:ext cx="3304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679433" y="1339397"/>
        <a:ext cx="2313" cy="275491"/>
      </dsp:txXfrm>
    </dsp:sp>
    <dsp:sp modelId="{0A535137-1D1E-423D-9F24-AC17397E9883}">
      <dsp:nvSpPr>
        <dsp:cNvPr id="0" name=""/>
        <dsp:cNvSpPr/>
      </dsp:nvSpPr>
      <dsp:spPr>
        <a:xfrm>
          <a:off x="3416475" y="1210852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jdpd</a:t>
          </a:r>
          <a:endParaRPr lang="en-US" sz="2700" kern="1200" dirty="0" smtClean="0">
            <a:latin typeface="FMAbabld" panose="00000700000000000000" pitchFamily="2" charset="0"/>
          </a:endParaRPr>
        </a:p>
      </dsp:txBody>
      <dsp:txXfrm>
        <a:off x="3684297" y="1478674"/>
        <a:ext cx="1293159" cy="1293159"/>
      </dsp:txXfrm>
    </dsp:sp>
    <dsp:sp modelId="{FEEB8716-5FB4-4C7F-974D-49FDD6D7C18F}">
      <dsp:nvSpPr>
        <dsp:cNvPr id="0" name=""/>
        <dsp:cNvSpPr/>
      </dsp:nvSpPr>
      <dsp:spPr>
        <a:xfrm rot="8105745">
          <a:off x="3679416" y="2543314"/>
          <a:ext cx="3310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680264" y="2634795"/>
        <a:ext cx="2317" cy="275491"/>
      </dsp:txXfrm>
    </dsp:sp>
    <dsp:sp modelId="{BBF00EDD-6A23-4200-A8E1-C9D75367E117}">
      <dsp:nvSpPr>
        <dsp:cNvPr id="0" name=""/>
        <dsp:cNvSpPr/>
      </dsp:nvSpPr>
      <dsp:spPr>
        <a:xfrm>
          <a:off x="2116732" y="2506258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lïuka</a:t>
          </a:r>
          <a:r>
            <a:rPr lang="en-US" sz="2700" kern="1200" dirty="0" smtClean="0">
              <a:latin typeface="FMAbabld" panose="00000700000000000000" pitchFamily="2" charset="0"/>
            </a:rPr>
            <a:t>; </a:t>
          </a:r>
          <a:endParaRPr lang="en-US" sz="2700" kern="1200" dirty="0">
            <a:latin typeface="FMAbabld" panose="00000700000000000000" pitchFamily="2" charset="0"/>
          </a:endParaRPr>
        </a:p>
      </dsp:txBody>
      <dsp:txXfrm>
        <a:off x="2384554" y="2774080"/>
        <a:ext cx="1293159" cy="1293159"/>
      </dsp:txXfrm>
    </dsp:sp>
    <dsp:sp modelId="{3876BE0F-DF8F-4E45-A9BF-43875ACF8358}">
      <dsp:nvSpPr>
        <dsp:cNvPr id="0" name=""/>
        <dsp:cNvSpPr/>
      </dsp:nvSpPr>
      <dsp:spPr>
        <a:xfrm rot="2711175">
          <a:off x="2386871" y="2543351"/>
          <a:ext cx="1457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386936" y="2635027"/>
        <a:ext cx="1020" cy="275491"/>
      </dsp:txXfrm>
    </dsp:sp>
    <dsp:sp modelId="{CDC41E19-92A3-4933-853B-76FFEE8705D2}">
      <dsp:nvSpPr>
        <dsp:cNvPr id="0" name=""/>
        <dsp:cNvSpPr/>
      </dsp:nvSpPr>
      <dsp:spPr>
        <a:xfrm>
          <a:off x="829721" y="1210852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wdÔj</a:t>
          </a:r>
          <a:endParaRPr lang="en-US" sz="2700" kern="1200" dirty="0">
            <a:latin typeface="FMAbabld" panose="00000700000000000000" pitchFamily="2" charset="0"/>
          </a:endParaRPr>
        </a:p>
      </dsp:txBody>
      <dsp:txXfrm>
        <a:off x="1097543" y="1478674"/>
        <a:ext cx="1293159" cy="1293159"/>
      </dsp:txXfrm>
    </dsp:sp>
    <dsp:sp modelId="{4F7DE5ED-5B2C-4E96-B581-25321EF5A089}">
      <dsp:nvSpPr>
        <dsp:cNvPr id="0" name=""/>
        <dsp:cNvSpPr/>
      </dsp:nvSpPr>
      <dsp:spPr>
        <a:xfrm rot="8088846">
          <a:off x="2386927" y="1247952"/>
          <a:ext cx="1461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2387300" y="1339628"/>
        <a:ext cx="1023" cy="275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8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5120C-0897-4765-8DD6-EA0372854CEB}" type="datetimeFigureOut">
              <a:rPr lang="en-US" smtClean="0"/>
              <a:t>02.19.23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712145"/>
            <a:ext cx="9083959" cy="3456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( 430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mqínx.u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57370" y="2586446"/>
            <a:ext cx="3190836" cy="8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795" y="3038780"/>
            <a:ext cx="58782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589" y="3395831"/>
            <a:ext cx="20238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39657" y="3395831"/>
            <a:ext cx="125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73873" y="3839968"/>
            <a:ext cx="1978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10994" y="3839968"/>
            <a:ext cx="1637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589" y="4780494"/>
            <a:ext cx="10902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80936" y="4310230"/>
            <a:ext cx="1731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317668" y="4736439"/>
            <a:ext cx="1438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5795" y="5168701"/>
            <a:ext cx="14456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50675" y="5190636"/>
            <a:ext cx="1463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59811"/>
            <a:ext cx="9083959" cy="4769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298" y="1753507"/>
            <a:ext cx="25752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56596" y="3402198"/>
            <a:ext cx="16511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6299" y="2573049"/>
            <a:ext cx="17120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57897" y="4847820"/>
            <a:ext cx="5256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8298" y="5178747"/>
            <a:ext cx="2044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" y="3748650"/>
            <a:ext cx="8629001" cy="30411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" y="577908"/>
            <a:ext cx="8976425" cy="2864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56596" y="917484"/>
            <a:ext cx="41330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8298" y="3442309"/>
            <a:ext cx="3611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69280" y="6511157"/>
            <a:ext cx="2974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20469" y="4098884"/>
            <a:ext cx="54664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19" y="3692435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5961" y="6789762"/>
            <a:ext cx="10474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53491" y="1913708"/>
            <a:ext cx="4437018" cy="44370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46424290"/>
              </p:ext>
            </p:extLst>
          </p:nvPr>
        </p:nvGraphicFramePr>
        <p:xfrm>
          <a:off x="104502" y="69667"/>
          <a:ext cx="8926286" cy="674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63867789"/>
              </p:ext>
            </p:extLst>
          </p:nvPr>
        </p:nvGraphicFramePr>
        <p:xfrm>
          <a:off x="1536518" y="2006962"/>
          <a:ext cx="6375764" cy="4250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760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6" grpId="0">
        <p:bldAsOne/>
      </p:bldGraphic>
      <p:bldGraphic spid="7" grpId="0">
        <p:bldAsOne/>
      </p:bldGraphic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1959427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oi </a:t>
            </a:r>
            <a:r>
              <a:rPr lang="en-US" sz="6000" dirty="0" err="1" smtClean="0">
                <a:latin typeface="FMAbabld" panose="00000700000000000000" pitchFamily="2" charset="0"/>
              </a:rPr>
              <a:t>jia</a:t>
            </a:r>
            <a:r>
              <a:rPr lang="en-US" sz="6000" dirty="0" smtClean="0">
                <a:latin typeface="FMAbabld" panose="00000700000000000000" pitchFamily="2" charset="0"/>
              </a:rPr>
              <a:t>;=l </a:t>
            </a:r>
            <a:r>
              <a:rPr lang="en-US" sz="6000" dirty="0" err="1" smtClean="0">
                <a:latin typeface="FMAbabld" panose="00000700000000000000" pitchFamily="2" charset="0"/>
              </a:rPr>
              <a:t>ñ;Hd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oDIaálhd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ksjka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fkd,nhs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61456"/>
            <a:ext cx="9083959" cy="51692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r>
              <a:rPr lang="en-US" sz="2400" dirty="0">
                <a:latin typeface="FMAbabld" panose="00000700000000000000" pitchFamily="2" charset="0"/>
              </a:rPr>
              <a:t>5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( 131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wlaLK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602378" y="6030709"/>
            <a:ext cx="71845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62698" y="5626065"/>
            <a:ext cx="48506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506937"/>
            <a:ext cx="9083959" cy="38697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r>
              <a:rPr lang="en-US" sz="2400" dirty="0">
                <a:latin typeface="FMAbabld" panose="00000700000000000000" pitchFamily="2" charset="0"/>
              </a:rPr>
              <a:t>5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( 130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wlaLK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490652" y="2939166"/>
            <a:ext cx="42671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750424" y="5376638"/>
            <a:ext cx="5660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1959427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osÜÀ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iïmkak</a:t>
            </a:r>
            <a:r>
              <a:rPr lang="en-US" sz="6000" dirty="0" smtClean="0">
                <a:latin typeface="FMAbabld" panose="00000700000000000000" pitchFamily="2" charset="0"/>
              </a:rPr>
              <a:t> wd¾h </a:t>
            </a:r>
            <a:r>
              <a:rPr lang="en-US" sz="6000" dirty="0" err="1" smtClean="0">
                <a:latin typeface="FMAbabld" panose="00000700000000000000" pitchFamily="2" charset="0"/>
              </a:rPr>
              <a:t>Y%djlhd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f.jd</a:t>
            </a:r>
            <a:r>
              <a:rPr lang="en-US" sz="6000" dirty="0" smtClean="0">
                <a:latin typeface="FMAbabld" panose="00000700000000000000" pitchFamily="2" charset="0"/>
              </a:rPr>
              <a:t> y, </a:t>
            </a:r>
            <a:r>
              <a:rPr lang="en-US" sz="6000" dirty="0" err="1" smtClean="0">
                <a:latin typeface="FMAbabld" panose="00000700000000000000" pitchFamily="2" charset="0"/>
              </a:rPr>
              <a:t>ÿla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m%udKh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09255"/>
            <a:ext cx="9083959" cy="52743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kLisLd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857898" y="3199495"/>
            <a:ext cx="5164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946" y="3513003"/>
            <a:ext cx="89851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946" y="3826514"/>
            <a:ext cx="76091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82689"/>
            <a:ext cx="9083959" cy="45225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kLisLd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857898" y="3391083"/>
            <a:ext cx="51206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946" y="3774260"/>
            <a:ext cx="89851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08" y="4166148"/>
            <a:ext cx="28988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2159724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ñ:Hd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fmd</a:t>
            </a:r>
            <a:r>
              <a:rPr lang="en-US" sz="6000" dirty="0" smtClean="0">
                <a:latin typeface="FMAbabld" panose="00000700000000000000" pitchFamily="2" charset="0"/>
              </a:rPr>
              <a:t>&lt;j ;</a:t>
            </a:r>
            <a:r>
              <a:rPr lang="en-US" sz="6000" dirty="0" err="1" smtClean="0">
                <a:latin typeface="FMAbabld" panose="00000700000000000000" pitchFamily="2" charset="0"/>
              </a:rPr>
              <a:t>rï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flf,ia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idohs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3" y="2699655"/>
            <a:ext cx="7977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w.h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19631"/>
            <a:ext cx="9083959" cy="5875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îc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023361" y="3452043"/>
            <a:ext cx="4720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73912" y="6595213"/>
            <a:ext cx="502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119" y="1020578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wß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wgÕs</a:t>
            </a:r>
            <a:r>
              <a:rPr lang="en-US" sz="9600" dirty="0">
                <a:latin typeface="FMAbabld" panose="00000700000000000000" pitchFamily="2" charset="0"/>
              </a:rPr>
              <a:t> </a:t>
            </a:r>
            <a:r>
              <a:rPr lang="en-US" sz="9600" dirty="0" smtClean="0">
                <a:latin typeface="FMAbabld" panose="00000700000000000000" pitchFamily="2" charset="0"/>
              </a:rPr>
              <a:t>u. </a:t>
            </a:r>
            <a:endParaRPr lang="en-US" sz="96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30" y="2900735"/>
            <a:ext cx="8460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wßfhda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wÜGx.sflda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u.af.da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6513" y="4519749"/>
            <a:ext cx="4990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MAbabld" panose="00000700000000000000" pitchFamily="2" charset="0"/>
              </a:rPr>
              <a:t>wd¾h wIaGdx.sl ud¾.h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54869"/>
            <a:ext cx="9083959" cy="51825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îc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857898" y="3312706"/>
            <a:ext cx="3953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81432" y="6066334"/>
            <a:ext cx="29473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6" y="594908"/>
            <a:ext cx="7955969" cy="6210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îc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466012" y="3260455"/>
            <a:ext cx="3953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22849" y="6802206"/>
            <a:ext cx="29473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8" y="2892930"/>
            <a:ext cx="8740542" cy="3732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( 384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îc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971109" y="3269164"/>
            <a:ext cx="3953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688" y="6625783"/>
            <a:ext cx="3275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69"/>
          <a:stretch/>
        </p:blipFill>
        <p:spPr>
          <a:xfrm>
            <a:off x="181688" y="752473"/>
            <a:ext cx="8766668" cy="18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2194558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osÜÀlhdf.a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fkdief</a:t>
            </a:r>
            <a:r>
              <a:rPr lang="en-US" sz="6000" dirty="0" smtClean="0">
                <a:latin typeface="FMAbabld" panose="00000700000000000000" pitchFamily="2" charset="0"/>
              </a:rPr>
              <a:t>&lt;k </a:t>
            </a:r>
            <a:r>
              <a:rPr lang="en-US" sz="6000" dirty="0" err="1" smtClean="0">
                <a:latin typeface="FMAbabld" panose="00000700000000000000" pitchFamily="2" charset="0"/>
              </a:rPr>
              <a:t>iajNdjh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643540"/>
            <a:ext cx="9083958" cy="58763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bkaoÇ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350034" y="4862832"/>
            <a:ext cx="1770871" cy="5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111" y="6519848"/>
            <a:ext cx="47813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4111" y="5164183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111" y="5486400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111" y="5833307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563" y="6146816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" y="1034867"/>
            <a:ext cx="9083959" cy="5302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bkaoÇ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13079" y="4941535"/>
            <a:ext cx="5352934" cy="52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020" y="6337686"/>
            <a:ext cx="69020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124" y="5281669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125" y="5624849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126" y="5954871"/>
            <a:ext cx="9039889" cy="8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" y="593817"/>
            <a:ext cx="7727350" cy="62641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bkaoÇ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13079" y="4920720"/>
            <a:ext cx="4638441" cy="208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0402" y="5215907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8325" y="5468456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402" y="5764547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8325" y="6017096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50401" y="6269644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5742" y="6522193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8324" y="6831873"/>
            <a:ext cx="7493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39589" y="4441373"/>
            <a:ext cx="975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4" y="613244"/>
            <a:ext cx="7689246" cy="61041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bkaoÇ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08325" y="5895176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325" y="6156433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8325" y="6443816"/>
            <a:ext cx="7643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8324" y="6717393"/>
            <a:ext cx="12197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88782" y="4148365"/>
            <a:ext cx="12197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1924593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bkaølS,hla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fkdief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208134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6" y="853439"/>
            <a:ext cx="79770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idïm%odhsl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foa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jeroskï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th</a:t>
            </a:r>
            <a:r>
              <a:rPr lang="en-US" sz="6000" dirty="0" smtClean="0">
                <a:latin typeface="FMAbabld" panose="00000700000000000000" pitchFamily="2" charset="0"/>
              </a:rPr>
              <a:t> os.gu lf¾ </a:t>
            </a:r>
            <a:r>
              <a:rPr lang="en-US" sz="6000" dirty="0" err="1" smtClean="0">
                <a:latin typeface="FMAbabld" panose="00000700000000000000" pitchFamily="2" charset="0"/>
              </a:rPr>
              <a:t>ordf.k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hdu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wiQÖ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T¨fõ</a:t>
            </a:r>
            <a:r>
              <a:rPr lang="en-US" sz="6000" dirty="0" smtClean="0">
                <a:latin typeface="FMAbabld" panose="00000700000000000000" pitchFamily="2" charset="0"/>
              </a:rPr>
              <a:t> ;</a:t>
            </a:r>
            <a:r>
              <a:rPr lang="en-US" sz="6000" dirty="0" err="1" smtClean="0">
                <a:latin typeface="FMAbabld" panose="00000700000000000000" pitchFamily="2" charset="0"/>
              </a:rPr>
              <a:t>ndf.k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jeiafia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hEu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jeksh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6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252833"/>
            <a:ext cx="9083959" cy="4381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6946" y="1971224"/>
            <a:ext cx="1966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26408" y="3373303"/>
            <a:ext cx="114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99269" y="1596756"/>
            <a:ext cx="7576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6" y="2929166"/>
            <a:ext cx="1147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" y="962616"/>
            <a:ext cx="9019968" cy="3058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84352" y="1257122"/>
            <a:ext cx="25930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92389" y="1866721"/>
            <a:ext cx="1193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07163" y="2397943"/>
            <a:ext cx="1147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89305"/>
            <a:ext cx="9083959" cy="36585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674157" y="1405166"/>
            <a:ext cx="1286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43825" y="2833372"/>
            <a:ext cx="56584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26109"/>
            <a:ext cx="9053147" cy="34023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320077" y="1422584"/>
            <a:ext cx="114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93654" y="2580824"/>
            <a:ext cx="5815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672046"/>
            <a:ext cx="9066117" cy="3561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230840" y="2389234"/>
            <a:ext cx="78086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09812" y="2781120"/>
            <a:ext cx="73296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46" y="3129463"/>
            <a:ext cx="4003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339" y="5233970"/>
            <a:ext cx="3699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03550" y="2055341"/>
            <a:ext cx="4082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7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822044"/>
            <a:ext cx="9083959" cy="32352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911634" y="2511154"/>
            <a:ext cx="420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946" y="2824663"/>
            <a:ext cx="42737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96594" y="2824663"/>
            <a:ext cx="26243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946" y="3155589"/>
            <a:ext cx="4674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99478" y="2206355"/>
            <a:ext cx="54400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6" y="5057337"/>
            <a:ext cx="4674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0890" y="957942"/>
            <a:ext cx="79770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O¾udjfndaOfhka </a:t>
            </a:r>
            <a:r>
              <a:rPr lang="en-US" sz="6000" dirty="0" err="1" smtClean="0">
                <a:latin typeface="FMAbabld" panose="00000700000000000000" pitchFamily="2" charset="0"/>
              </a:rPr>
              <a:t>m;ajk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wiaidofhys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fkdne|sh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oDIaÀhhs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1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347" y="2743199"/>
            <a:ext cx="7977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hkakg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wre;la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" y="1669272"/>
            <a:ext cx="9020728" cy="33209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( 607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uydksoafoaimd</a:t>
            </a:r>
            <a:r>
              <a:rPr lang="en-US" sz="2800" b="1" dirty="0" smtClean="0">
                <a:latin typeface="FMAbabld" panose="00000700000000000000" pitchFamily="2" charset="0"/>
              </a:rPr>
              <a:t>&lt;s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53981" y="3660685"/>
            <a:ext cx="8468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073" y="4017736"/>
            <a:ext cx="2018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62862" y="4990270"/>
            <a:ext cx="660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" y="2093074"/>
            <a:ext cx="9057833" cy="2697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( 606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uydksoafoaimd</a:t>
            </a:r>
            <a:r>
              <a:rPr lang="en-US" sz="2800" b="1" dirty="0" smtClean="0">
                <a:latin typeface="FMAbabld" panose="00000700000000000000" pitchFamily="2" charset="0"/>
              </a:rPr>
              <a:t>&lt;s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3073" y="3773896"/>
            <a:ext cx="7635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90593" y="3469096"/>
            <a:ext cx="208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073" y="4764721"/>
            <a:ext cx="660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269"/>
            <a:ext cx="9144000" cy="4637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mhdis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4764" y="233389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wNsixldr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4764" y="233389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we;sjk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whqre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40018"/>
            <a:ext cx="9083959" cy="5641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lÉpdkf.d;a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715589" y="5271769"/>
            <a:ext cx="74053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54405" y="2145393"/>
            <a:ext cx="2466500" cy="56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41920" y="6122125"/>
            <a:ext cx="13789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76145"/>
            <a:ext cx="9083959" cy="49383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lÉpdkf.d;a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754880" y="5242560"/>
            <a:ext cx="4270231" cy="11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268" y="2345690"/>
            <a:ext cx="2716018" cy="56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66857" y="5914492"/>
            <a:ext cx="12350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946" y="5590902"/>
            <a:ext cx="4134460" cy="114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" y="4186741"/>
            <a:ext cx="8988165" cy="233241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60384"/>
            <a:ext cx="9083959" cy="2075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lÉpdkf.d;a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8093" y="1858856"/>
            <a:ext cx="6014124" cy="16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42217" y="4876479"/>
            <a:ext cx="1096813" cy="3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946" y="370114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865" y="5199329"/>
            <a:ext cx="1211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598" y="1950720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l&lt;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</a:t>
            </a:r>
            <a:r>
              <a:rPr lang="en-US" sz="6000" dirty="0" smtClean="0">
                <a:latin typeface="FMAbabld" panose="00000700000000000000" pitchFamily="2" charset="0"/>
              </a:rPr>
              <a:t> {</a:t>
            </a:r>
            <a:r>
              <a:rPr lang="en-US" sz="6000" dirty="0" err="1" smtClean="0">
                <a:latin typeface="FMAbabld" panose="00000700000000000000" pitchFamily="2" charset="0"/>
              </a:rPr>
              <a:t>dKhhs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3107" y="1872343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ñ:Hd m%;</a:t>
            </a:r>
            <a:r>
              <a:rPr lang="en-US" sz="6000" dirty="0" err="1" smtClean="0">
                <a:latin typeface="FMAbabld" panose="00000700000000000000" pitchFamily="2" charset="0"/>
              </a:rPr>
              <a:t>smodj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m%;</a:t>
            </a:r>
            <a:r>
              <a:rPr lang="en-US" sz="6000" dirty="0" err="1" smtClean="0">
                <a:latin typeface="FMAbabld" panose="00000700000000000000" pitchFamily="2" charset="0"/>
              </a:rPr>
              <a:t>smodj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" y="1228310"/>
            <a:ext cx="9070041" cy="4437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mámod</a:t>
            </a:r>
            <a:r>
              <a:rPr lang="en-US" sz="2800" b="1" dirty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006470" y="3121599"/>
            <a:ext cx="1677256" cy="4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02562" y="4663016"/>
            <a:ext cx="1807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335192"/>
            <a:ext cx="9083959" cy="42154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mámod</a:t>
            </a:r>
            <a:r>
              <a:rPr lang="en-US" sz="2800" b="1" dirty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271818" y="3078056"/>
            <a:ext cx="1483062" cy="13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09407" y="4384342"/>
            <a:ext cx="1469518" cy="221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3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524" y="2203268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m%;</a:t>
            </a:r>
            <a:r>
              <a:rPr lang="en-US" sz="6000" dirty="0" err="1" smtClean="0">
                <a:latin typeface="FMAbabld" panose="00000700000000000000" pitchFamily="2" charset="0"/>
              </a:rPr>
              <a:t>smodj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ksfrdaOhhs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051"/>
            <a:ext cx="9144000" cy="3703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mhdis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524" y="2203268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oelsh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hq;af;a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wksÉP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516522"/>
            <a:ext cx="9083959" cy="3850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( 283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wÊ</a:t>
            </a:r>
            <a:r>
              <a:rPr lang="en-US" sz="2800" b="1" dirty="0" smtClean="0">
                <a:latin typeface="FMAbabld" panose="00000700000000000000" pitchFamily="2" charset="0"/>
              </a:rPr>
              <a:t>®;</a:t>
            </a:r>
            <a:r>
              <a:rPr lang="en-US" sz="2800" b="1" dirty="0" err="1" smtClean="0">
                <a:latin typeface="FMAbabld" panose="00000700000000000000" pitchFamily="2" charset="0"/>
              </a:rPr>
              <a:t>a;kkaoslaLh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wksÉP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447" y="2207199"/>
            <a:ext cx="1469518" cy="221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81783" y="1893691"/>
            <a:ext cx="9030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6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751076"/>
            <a:ext cx="9083959" cy="3378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( 282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wÊ</a:t>
            </a:r>
            <a:r>
              <a:rPr lang="en-US" sz="2800" b="1" dirty="0" smtClean="0">
                <a:latin typeface="FMAbabld" panose="00000700000000000000" pitchFamily="2" charset="0"/>
              </a:rPr>
              <a:t>®;</a:t>
            </a:r>
            <a:r>
              <a:rPr lang="en-US" sz="2800" b="1" dirty="0" err="1" smtClean="0">
                <a:latin typeface="FMAbabld" panose="00000700000000000000" pitchFamily="2" charset="0"/>
              </a:rPr>
              <a:t>a;kkaoslaLh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wksÉP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55964" y="2486297"/>
            <a:ext cx="120376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19634" y="2128823"/>
            <a:ext cx="13472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59" y="1889759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endParaRPr lang="en-US" sz="6000" dirty="0" smtClean="0">
              <a:latin typeface="FMAbabld" panose="00000700000000000000" pitchFamily="2" charset="0"/>
            </a:endParaRPr>
          </a:p>
          <a:p>
            <a:r>
              <a:rPr lang="en-US" sz="6000" dirty="0" err="1" smtClean="0">
                <a:latin typeface="FMAbabld" panose="00000700000000000000" pitchFamily="2" charset="0"/>
              </a:rPr>
              <a:t>uydi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dh;ksl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iQ</a:t>
            </a:r>
            <a:r>
              <a:rPr lang="en-US" sz="6000" dirty="0" smtClean="0">
                <a:latin typeface="FMAbabld" panose="00000700000000000000" pitchFamily="2" charset="0"/>
              </a:rPr>
              <a:t>;%h </a:t>
            </a:r>
            <a:r>
              <a:rPr lang="en-US" sz="6000" dirty="0" err="1" smtClean="0">
                <a:latin typeface="FMAbabld" panose="00000700000000000000" pitchFamily="2" charset="0"/>
              </a:rPr>
              <a:t>weiqßka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2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01114"/>
            <a:ext cx="9083959" cy="5089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57152" y="1232263"/>
            <a:ext cx="178723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39028" y="1232263"/>
            <a:ext cx="268606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38798" y="1563413"/>
            <a:ext cx="154339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55964" y="1937882"/>
            <a:ext cx="188303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83626" y="2269033"/>
            <a:ext cx="47099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369724" y="4236946"/>
            <a:ext cx="188303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97086" y="5990748"/>
            <a:ext cx="44547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237152" y="1232263"/>
            <a:ext cx="802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33885"/>
            <a:ext cx="9083959" cy="522476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913" y="1223781"/>
            <a:ext cx="82929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84765" y="1223781"/>
            <a:ext cx="31680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89816" y="1223781"/>
            <a:ext cx="82929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13446" y="1545999"/>
            <a:ext cx="19264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84869" y="1541871"/>
            <a:ext cx="17360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90012" y="1890214"/>
            <a:ext cx="4130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46" y="2195015"/>
            <a:ext cx="11212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6946" y="6058647"/>
            <a:ext cx="564104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45693"/>
            <a:ext cx="9083959" cy="479832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857564" y="1371824"/>
            <a:ext cx="392492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4412" y="1374692"/>
            <a:ext cx="8292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28273" y="1705618"/>
            <a:ext cx="16452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53119" y="1688201"/>
            <a:ext cx="16452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50902" y="2027836"/>
            <a:ext cx="27210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89530" y="2350052"/>
            <a:ext cx="1122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12159" y="5844021"/>
            <a:ext cx="49156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72594" y="3893301"/>
            <a:ext cx="15936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2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86655"/>
            <a:ext cx="9083959" cy="491718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25039" y="1354410"/>
            <a:ext cx="113409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11879" y="1319574"/>
            <a:ext cx="303335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82869" y="1319574"/>
            <a:ext cx="91901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23189" y="1641792"/>
            <a:ext cx="19133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76160" y="1630948"/>
            <a:ext cx="174474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11879" y="1961874"/>
            <a:ext cx="51090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7993" y="5903842"/>
            <a:ext cx="52890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410789"/>
            <a:ext cx="9054379" cy="4076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341354" y="1746295"/>
            <a:ext cx="122639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506817" y="4219530"/>
            <a:ext cx="229754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795480" y="4232821"/>
            <a:ext cx="172278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23685" y="4528913"/>
            <a:ext cx="25326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946" y="4860191"/>
            <a:ext cx="204440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31244" y="4834874"/>
            <a:ext cx="173004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03678" y="5173877"/>
            <a:ext cx="15200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601281" y="5180075"/>
            <a:ext cx="22150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279977"/>
            <a:ext cx="9083959" cy="43266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399839" y="1641793"/>
            <a:ext cx="127963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39519" y="3984400"/>
            <a:ext cx="314069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6946" y="4297909"/>
            <a:ext cx="157034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07086" y="3984400"/>
            <a:ext cx="14138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04115" y="4297908"/>
            <a:ext cx="3416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66079" y="4611416"/>
            <a:ext cx="2813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96470" y="4959759"/>
            <a:ext cx="21917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946" y="5290685"/>
            <a:ext cx="7851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01887" y="4959759"/>
            <a:ext cx="9190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5039" y="5290685"/>
            <a:ext cx="26862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1" y="604096"/>
            <a:ext cx="7994980" cy="61861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mhdis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618727"/>
            <a:ext cx="9083959" cy="34517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99804" y="1937884"/>
            <a:ext cx="20223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481552" y="1937885"/>
            <a:ext cx="9555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15966" y="2257043"/>
            <a:ext cx="32655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50322" y="2576202"/>
            <a:ext cx="307749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946" y="2907129"/>
            <a:ext cx="209665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90857" y="2576201"/>
            <a:ext cx="56513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578925" y="2907130"/>
            <a:ext cx="227099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282833" y="3238058"/>
            <a:ext cx="21987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082536" y="4043506"/>
            <a:ext cx="21987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6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967516"/>
            <a:ext cx="9083959" cy="29424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429198" y="2268809"/>
            <a:ext cx="114280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40067" y="2268809"/>
            <a:ext cx="257721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140591" y="2592101"/>
            <a:ext cx="277104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86607" y="2893394"/>
            <a:ext cx="241399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5206" y="3194686"/>
            <a:ext cx="241399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0806" y="3507913"/>
            <a:ext cx="28775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405344" y="3934633"/>
            <a:ext cx="28775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( 599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</a:t>
            </a:r>
            <a:r>
              <a:rPr lang="en-US" sz="2800" b="1" dirty="0" smtClean="0">
                <a:latin typeface="FMAbabld" panose="00000700000000000000" pitchFamily="2" charset="0"/>
              </a:rPr>
              <a:t>&lt;</a:t>
            </a:r>
            <a:r>
              <a:rPr lang="en-US" sz="2800" b="1" dirty="0" err="1" smtClean="0">
                <a:latin typeface="FMAbabld" panose="00000700000000000000" pitchFamily="2" charset="0"/>
              </a:rPr>
              <a:t>dh;ksl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629809"/>
            <a:ext cx="9083959" cy="26900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" y="3862324"/>
            <a:ext cx="8950300" cy="26189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34593" y="936399"/>
            <a:ext cx="22052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71999" y="4271783"/>
            <a:ext cx="26439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86844" y="1940007"/>
            <a:ext cx="22052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55642" y="5178509"/>
            <a:ext cx="28031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55641" y="6127741"/>
            <a:ext cx="28031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29218" y="2943615"/>
            <a:ext cx="224575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59" y="1889759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osÜÀfhka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mxp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WmdodkialkaOh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479" y="220326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iQ</a:t>
            </a:r>
            <a:r>
              <a:rPr lang="en-US" sz="6000" dirty="0" smtClean="0">
                <a:latin typeface="FMAbabld" panose="00000700000000000000" pitchFamily="2" charset="0"/>
              </a:rPr>
              <a:t>;%h </a:t>
            </a:r>
            <a:r>
              <a:rPr lang="en-US" sz="6000" dirty="0" err="1" smtClean="0">
                <a:latin typeface="FMAbabld" panose="00000700000000000000" pitchFamily="2" charset="0"/>
              </a:rPr>
              <a:t>weiqßka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1244855"/>
            <a:ext cx="9011261" cy="1411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( 111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4518257"/>
            <a:ext cx="9011261" cy="10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( 111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93912"/>
            <a:ext cx="9077033" cy="170442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" y="4454040"/>
            <a:ext cx="8983351" cy="13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( 113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" y="4196214"/>
            <a:ext cx="8983351" cy="180714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" y="997400"/>
            <a:ext cx="9044313" cy="19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( 131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243527"/>
            <a:ext cx="9077033" cy="17453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" y="1074325"/>
            <a:ext cx="9077033" cy="19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( 131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961975"/>
            <a:ext cx="9077033" cy="24179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04842"/>
            <a:ext cx="9046094" cy="26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mhdis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5" y="627017"/>
            <a:ext cx="7708509" cy="62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89510"/>
            <a:ext cx="9077033" cy="160800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113725"/>
            <a:ext cx="9077033" cy="18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iïudosÜÀ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3579223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184363"/>
            <a:ext cx="9077033" cy="205754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79442"/>
            <a:ext cx="9077033" cy="2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644" y="1741713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hkakg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ksrela;shla</a:t>
            </a:r>
            <a:endParaRPr lang="en-US" sz="6000" dirty="0" smtClean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22815"/>
            <a:ext cx="9083959" cy="46430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n%dyauK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</p:spTree>
    <p:extLst>
      <p:ext uri="{BB962C8B-B14F-4D97-AF65-F5344CB8AC3E}">
        <p14:creationId xmlns:p14="http://schemas.microsoft.com/office/powerpoint/2010/main" val="36622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</a:t>
            </a:r>
            <a:r>
              <a:rPr lang="en-US" sz="2400" dirty="0">
                <a:latin typeface="FMAbabld" panose="00000700000000000000" pitchFamily="2" charset="0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n%dyauK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1231533"/>
            <a:ext cx="9083959" cy="44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n%dyauK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13317"/>
            <a:ext cx="9083959" cy="56168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416033" y="1589541"/>
            <a:ext cx="26439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946" y="1994491"/>
            <a:ext cx="13825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</a:t>
            </a:r>
            <a:r>
              <a:rPr lang="en-US" sz="2400" dirty="0">
                <a:latin typeface="FMAbabld" panose="00000700000000000000" pitchFamily="2" charset="0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n%dyauK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53768"/>
            <a:ext cx="9083959" cy="478207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6946" y="1824673"/>
            <a:ext cx="40038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53" y="1018901"/>
            <a:ext cx="7977053" cy="412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hkakg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ksrela;sh</a:t>
            </a:r>
            <a:endParaRPr lang="en-US" sz="60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ix</a:t>
            </a:r>
            <a:r>
              <a:rPr lang="en-US" sz="6000" dirty="0" smtClean="0"/>
              <a:t> + </a:t>
            </a:r>
            <a:r>
              <a:rPr lang="en-US" sz="6000" dirty="0" err="1" smtClean="0">
                <a:latin typeface="FMAbabld" panose="00000700000000000000" pitchFamily="2" charset="0"/>
              </a:rPr>
              <a:t>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ñoSug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nef|kj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7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28" y="2753495"/>
            <a:ext cx="7977053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252833"/>
            <a:ext cx="9083959" cy="4381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6946" y="1971224"/>
            <a:ext cx="1966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26408" y="3373303"/>
            <a:ext cx="114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99269" y="1596756"/>
            <a:ext cx="7576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6" y="2929166"/>
            <a:ext cx="1147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2063930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ish,a,gu</a:t>
            </a:r>
            <a:r>
              <a:rPr lang="en-US" sz="6000" dirty="0" smtClean="0">
                <a:latin typeface="FMAbabld" panose="00000700000000000000" pitchFamily="2" charset="0"/>
              </a:rPr>
              <a:t> mQ¾jdx.u </a:t>
            </a:r>
            <a:r>
              <a:rPr lang="en-US" sz="6000" dirty="0" err="1" smtClean="0">
                <a:latin typeface="FMAbabld" panose="00000700000000000000" pitchFamily="2" charset="0"/>
              </a:rPr>
              <a:t>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7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" y="962616"/>
            <a:ext cx="9019968" cy="3058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84352" y="1257122"/>
            <a:ext cx="25930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92389" y="1866721"/>
            <a:ext cx="11930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07163" y="2397943"/>
            <a:ext cx="1147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8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89305"/>
            <a:ext cx="9083959" cy="36585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674157" y="1405166"/>
            <a:ext cx="1286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43825" y="2833372"/>
            <a:ext cx="56584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26109"/>
            <a:ext cx="9053147" cy="34023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320077" y="1422584"/>
            <a:ext cx="114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93654" y="2580824"/>
            <a:ext cx="5815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672046"/>
            <a:ext cx="9066117" cy="3561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230840" y="2389234"/>
            <a:ext cx="78086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09812" y="2781120"/>
            <a:ext cx="73296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46" y="3129463"/>
            <a:ext cx="4003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339" y="5233970"/>
            <a:ext cx="3699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03550" y="2055341"/>
            <a:ext cx="4082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0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822044"/>
            <a:ext cx="9083959" cy="32352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911634" y="2511154"/>
            <a:ext cx="420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946" y="2824663"/>
            <a:ext cx="42737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96594" y="2824663"/>
            <a:ext cx="26243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946" y="3155589"/>
            <a:ext cx="4674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99478" y="2206355"/>
            <a:ext cx="54400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6" y="5057337"/>
            <a:ext cx="4674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28" y="2753495"/>
            <a:ext cx="7977053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ixlmam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6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08469"/>
            <a:ext cx="9083959" cy="54778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613198" y="2310859"/>
            <a:ext cx="1156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54450" y="1274538"/>
            <a:ext cx="28796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55374" y="2955293"/>
            <a:ext cx="15364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86217" y="3956779"/>
            <a:ext cx="17146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97135" y="5637533"/>
            <a:ext cx="58009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" y="979702"/>
            <a:ext cx="9045299" cy="51111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15872" y="2554699"/>
            <a:ext cx="19224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59250" y="1318081"/>
            <a:ext cx="26706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5100" y="3460390"/>
            <a:ext cx="1971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23725" y="5071476"/>
            <a:ext cx="5462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049" y="5428527"/>
            <a:ext cx="21085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487075"/>
            <a:ext cx="9049123" cy="392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216301" y="1884138"/>
            <a:ext cx="45256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24800" y="5071476"/>
            <a:ext cx="11612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049" y="5428527"/>
            <a:ext cx="2334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749670"/>
            <a:ext cx="9049123" cy="33942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251135" y="2110561"/>
            <a:ext cx="5622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7489" y="5143915"/>
            <a:ext cx="46078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( 431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mqínx.u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81293"/>
            <a:ext cx="9083959" cy="492798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215908" y="1819579"/>
            <a:ext cx="1832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795" y="2307259"/>
            <a:ext cx="8847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76914" y="2751396"/>
            <a:ext cx="22851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12686" y="3648380"/>
            <a:ext cx="23373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8583" y="4101225"/>
            <a:ext cx="1928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946" y="4545362"/>
            <a:ext cx="1217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42514" y="4083296"/>
            <a:ext cx="905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215908" y="4562779"/>
            <a:ext cx="1727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8113" y="5015625"/>
            <a:ext cx="1922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81530" y="5451054"/>
            <a:ext cx="1591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73873" y="5917474"/>
            <a:ext cx="1978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8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28" y="2753495"/>
            <a:ext cx="7977053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jdpd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36648"/>
            <a:ext cx="9083959" cy="136193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2467580"/>
            <a:ext cx="9083959" cy="34785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08617" y="1126491"/>
            <a:ext cx="331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05843" y="4961033"/>
            <a:ext cx="60099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946" y="2198581"/>
            <a:ext cx="1286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" y="2507813"/>
            <a:ext cx="9077033" cy="32304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" y="934183"/>
            <a:ext cx="9083959" cy="955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( 214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56114" y="1213577"/>
            <a:ext cx="26648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72032" y="3654747"/>
            <a:ext cx="1399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72032" y="2869141"/>
            <a:ext cx="1286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2958" y="4734610"/>
            <a:ext cx="5440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3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" y="3914192"/>
            <a:ext cx="9011260" cy="284358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" y="644945"/>
            <a:ext cx="9083959" cy="2870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35681" y="969737"/>
            <a:ext cx="4153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4923" y="3514949"/>
            <a:ext cx="43347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28175" y="4181305"/>
            <a:ext cx="5440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019" y="3692435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50393" y="6757774"/>
            <a:ext cx="4627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28" y="2753495"/>
            <a:ext cx="7977053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lïuka</a:t>
            </a:r>
            <a:r>
              <a:rPr lang="en-US" sz="6000" dirty="0" smtClean="0">
                <a:latin typeface="FMAbabld" panose="00000700000000000000" pitchFamily="2" charset="0"/>
              </a:rPr>
              <a:t>;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82710"/>
            <a:ext cx="9083959" cy="5126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18046" y="1239703"/>
            <a:ext cx="23836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43826" y="3541535"/>
            <a:ext cx="1861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28093" y="2686261"/>
            <a:ext cx="18253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42124" y="5091661"/>
            <a:ext cx="6361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51334"/>
            <a:ext cx="9083959" cy="49883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19578" y="1309371"/>
            <a:ext cx="2618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16763" y="3506701"/>
            <a:ext cx="19660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13053" y="2712386"/>
            <a:ext cx="20604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75017" y="4978450"/>
            <a:ext cx="54059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5323" y="5274539"/>
            <a:ext cx="19660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732035"/>
            <a:ext cx="8708572" cy="307660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3" y="564679"/>
            <a:ext cx="8746435" cy="30666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921361" y="900068"/>
            <a:ext cx="49403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1505" y="3619722"/>
            <a:ext cx="13886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73373" y="3313277"/>
            <a:ext cx="2704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3944" y="4055341"/>
            <a:ext cx="4747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7714" y="4351431"/>
            <a:ext cx="1558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019" y="3692435"/>
            <a:ext cx="90839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76549" y="6782513"/>
            <a:ext cx="45894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28" y="2753495"/>
            <a:ext cx="7977053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wdÔj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36320"/>
            <a:ext cx="9081780" cy="4818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uydp;a;dÍil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758870" y="1379039"/>
            <a:ext cx="25752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88756" y="3907295"/>
            <a:ext cx="11460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8756" y="2642718"/>
            <a:ext cx="12853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09997" y="5187454"/>
            <a:ext cx="57577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3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1462</TotalTime>
  <Words>923</Words>
  <Application>Microsoft Office PowerPoint</Application>
  <PresentationFormat>On-screen Show (4:3)</PresentationFormat>
  <Paragraphs>260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FMAbabld</vt:lpstr>
      <vt:lpstr>FMBindumathi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200</cp:revision>
  <dcterms:created xsi:type="dcterms:W3CDTF">2023-01-27T15:29:04Z</dcterms:created>
  <dcterms:modified xsi:type="dcterms:W3CDTF">2023-02-19T03:12:08Z</dcterms:modified>
</cp:coreProperties>
</file>